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10"/>
    <p:restoredTop sz="94665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jp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35505-548A-374C-866F-E9725AE153A6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1136C-BF6C-4643-B2F3-872F6F93A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9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895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873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47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088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70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97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6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20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67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00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74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13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9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6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5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50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61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2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14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87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6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1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46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973767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Business with the Third World</a:t>
            </a:r>
            <a:endParaRPr lang="en-US" sz="6000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529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8"/>
    </mc:Choice>
    <mc:Fallback>
      <p:transition spd="slow" advTm="2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Choice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70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2"/>
    </mc:Choice>
    <mc:Fallback>
      <p:transition spd="slow" advTm="2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Choice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11598538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/>
              <a:t>Matt </a:t>
            </a:r>
            <a:r>
              <a:rPr lang="en-US" sz="4800" dirty="0" err="1"/>
              <a:t>Zwolinski</a:t>
            </a: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51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8"/>
    </mc:Choice>
    <mc:Fallback>
      <p:transition spd="slow" advTm="6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Choice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11598538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/>
              <a:t>Matt </a:t>
            </a:r>
            <a:r>
              <a:rPr lang="en-US" sz="4800" dirty="0" err="1"/>
              <a:t>Zwolinski</a:t>
            </a: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If people choose sweatshops, then it is wrong to interfere with that choice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946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76"/>
    </mc:Choice>
    <mc:Fallback>
      <p:transition spd="slow" advTm="7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130" y="1284804"/>
            <a:ext cx="11307908" cy="425874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</a:t>
            </a:r>
            <a:r>
              <a:rPr lang="en-US" u="sng" dirty="0" smtClean="0"/>
              <a:t>Third World</a:t>
            </a:r>
            <a:r>
              <a:rPr lang="en-US" dirty="0" smtClean="0"/>
              <a:t> is the </a:t>
            </a:r>
            <a:r>
              <a:rPr lang="en-US" dirty="0"/>
              <a:t>developing countries of Asia, Africa, and Latin </a:t>
            </a:r>
            <a:r>
              <a:rPr lang="en-US" dirty="0" smtClean="0"/>
              <a:t>America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9492" y="1766372"/>
            <a:ext cx="2691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(Oxford English Dictionary)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6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91"/>
    </mc:Choice>
    <mc:Fallback xmlns=""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426971" cy="5532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Labor is cheaper in the Third World than in the United States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Third World workers are willing to work for less pay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to minimize labor expenses, a lot of corporations that are based in the United States hire labor in the Third World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3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78"/>
    </mc:Choice>
    <mc:Fallback xmlns="">
      <p:transition spd="slow" advTm="19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9"/>
            <a:ext cx="11084071" cy="535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5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14"/>
    </mc:Choice>
    <mc:Fallback xmlns="">
      <p:transition spd="slow" advTm="18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1084071" cy="5815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</a:t>
            </a:r>
            <a:r>
              <a:rPr lang="en-US" sz="4800" dirty="0" smtClean="0"/>
              <a:t>some </a:t>
            </a:r>
            <a:r>
              <a:rPr lang="en-US" sz="4800" dirty="0" smtClean="0"/>
              <a:t>sellers </a:t>
            </a:r>
            <a:r>
              <a:rPr lang="en-US" sz="3600" dirty="0" smtClean="0"/>
              <a:t>(namely, American Apparel)</a:t>
            </a:r>
            <a:r>
              <a:rPr lang="en-US" sz="4800" dirty="0" smtClean="0"/>
              <a:t> </a:t>
            </a:r>
            <a:r>
              <a:rPr lang="en-US" sz="4800" dirty="0" smtClean="0"/>
              <a:t>advertise that their products are “sweatshop free”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9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6"/>
    </mc:Choice>
    <mc:Fallback xmlns=""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8875065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Paul Krugman</a:t>
            </a:r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1997 “In Praise of Cheap Labor”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007" y="901700"/>
            <a:ext cx="2540000" cy="2540000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5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9"/>
    </mc:Choice>
    <mc:Fallback xmlns="">
      <p:transition spd="slow"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“In Praise of Cheap Labor”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0998346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“And </a:t>
            </a:r>
            <a:r>
              <a:rPr lang="en-US" sz="4800" dirty="0"/>
              <a:t>yet, wherever the new export industries have grown, there has been measurable improvement in the lives of ordinary </a:t>
            </a:r>
            <a:r>
              <a:rPr lang="en-US" sz="4800" dirty="0" smtClean="0"/>
              <a:t>people”</a:t>
            </a:r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While fat-cat capitalists might benefit from globalization, the biggest beneficiaries are, yes, Third World </a:t>
            </a:r>
            <a:r>
              <a:rPr lang="en-US" sz="4800" dirty="0" smtClean="0"/>
              <a:t>workers”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97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21"/>
    </mc:Choice>
    <mc:Fallback xmlns="">
      <p:transition spd="slow" advTm="2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9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1"/>
    </mc:Choice>
    <mc:Fallback xmlns=""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Several thousand people made a living by rummaging through garbage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A scavenger made about $10 per day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by turning </a:t>
            </a:r>
            <a:r>
              <a:rPr lang="en-US" sz="4800" dirty="0">
                <a:latin typeface="+mj-lt"/>
                <a:ea typeface="+mj-ea"/>
                <a:cs typeface="+mj-cs"/>
              </a:rPr>
              <a:t>in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recyclables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7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61"/>
    </mc:Choice>
    <mc:Fallback xmlns="">
      <p:transition spd="slow" advTm="28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304</Words>
  <Application>Microsoft Macintosh PowerPoint</Application>
  <PresentationFormat>Widescreen</PresentationFormat>
  <Paragraphs>47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Business with the Third World</vt:lpstr>
      <vt:lpstr>The Third World is the developing countries of Asia, Africa, and Latin America </vt:lpstr>
      <vt:lpstr>International Markets</vt:lpstr>
      <vt:lpstr>International Markets</vt:lpstr>
      <vt:lpstr>International Markets</vt:lpstr>
      <vt:lpstr>International Markets</vt:lpstr>
      <vt:lpstr>“In Praise of Cheap Labor”</vt:lpstr>
      <vt:lpstr>“In Praise of Cheap Labor”</vt:lpstr>
      <vt:lpstr>“In Praise of Cheap Labor”</vt:lpstr>
      <vt:lpstr>Choice</vt:lpstr>
      <vt:lpstr>Choice</vt:lpstr>
      <vt:lpstr>Choice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Markets</dc:title>
  <dc:creator>Winkelman, Tanner J. (S&amp;T-Student)</dc:creator>
  <cp:lastModifiedBy>Winkelman, Tanner J. (S&amp;T-Student)</cp:lastModifiedBy>
  <cp:revision>14</cp:revision>
  <dcterms:created xsi:type="dcterms:W3CDTF">2018-11-07T21:56:36Z</dcterms:created>
  <dcterms:modified xsi:type="dcterms:W3CDTF">2018-11-08T16:51:11Z</dcterms:modified>
</cp:coreProperties>
</file>

<file path=docProps/thumbnail.jpeg>
</file>